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63" r:id="rId8"/>
    <p:sldId id="264" r:id="rId9"/>
    <p:sldId id="269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14348" y="1714488"/>
            <a:ext cx="6315092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285852" y="4214818"/>
            <a:ext cx="4986350" cy="12573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Подготовили воспитатели</a:t>
            </a:r>
            <a:r>
              <a:rPr lang="ru-RU" sz="1400" baseline="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Хуснутдинова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Е. Ю.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Бердникова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Н.В.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5786" y="1571612"/>
            <a:ext cx="5500726" cy="1665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ПРИСТИГНИ </a:t>
            </a:r>
          </a:p>
          <a:p>
            <a:pPr algn="ctr">
              <a:lnSpc>
                <a:spcPct val="150000"/>
              </a:lnSpc>
            </a:pP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РЕБЕНКА!</a:t>
            </a:r>
            <a:endParaRPr lang="ru-RU" sz="36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259632" y="1285860"/>
            <a:ext cx="6840537" cy="2286016"/>
          </a:xfrm>
        </p:spPr>
        <p:txBody>
          <a:bodyPr>
            <a:normAutofit fontScale="70000" lnSpcReduction="2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buNone/>
            </a:pPr>
            <a:endParaRPr lang="ru-RU" sz="5400" b="1" dirty="0" smtClean="0">
              <a:ln/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400" b="1" dirty="0" smtClean="0">
              <a:ln/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400" b="1" dirty="0" smtClean="0">
                <a:ln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Желаем всем безопасных дорог!</a:t>
            </a:r>
            <a:endParaRPr lang="ru-RU" sz="5400" b="1" dirty="0">
              <a:ln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500042"/>
            <a:ext cx="71134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146" name="Picture 2" descr="C:\Users\Екатерина\Desktop\презентация по пдд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3714752"/>
            <a:ext cx="1714512" cy="215733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9512" y="260648"/>
            <a:ext cx="800219" cy="633670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endParaRPr lang="ru-RU" sz="2000" b="1" dirty="0" smtClean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Статистика ДТП с участием детей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859340"/>
            <a:ext cx="507208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прошедшие месяцы 2021 года в дорожных авариях погибли уже более 200 детей. В 2020 году ДТП унесли 522 детские жизни. И хотя каждый год число жертв снижается, а за последние 10 лет детская смертность в ДТП снизилась более чем в два раза, погибших все равно много.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этом 70% детей погибают, находясь в автомобиле у взрослых.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Опасности в автомобиле!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Помни: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1600200"/>
            <a:ext cx="6900882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Самое опасное место в автомобиле рядом с водителем!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Необходимо пользоваться ремнями безопасности, так же для детей существует специальный адаптер !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детей использовать специальные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автокресла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столкновение неизбежно – наклони голову к ногам закрыв её руками!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Выбравшись из машины отойди от неё на 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15-20 метров.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4612" y="785794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Безопасность!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1928802"/>
            <a:ext cx="62151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200" dirty="0" smtClean="0"/>
          </a:p>
          <a:p>
            <a:pPr algn="just"/>
            <a:r>
              <a:rPr lang="ru-RU" sz="1200" dirty="0" smtClean="0"/>
              <a:t> </a:t>
            </a:r>
          </a:p>
          <a:p>
            <a:pPr algn="just"/>
            <a:endParaRPr lang="ru-RU" sz="1200" dirty="0"/>
          </a:p>
        </p:txBody>
      </p:sp>
      <p:pic>
        <p:nvPicPr>
          <p:cNvPr id="6" name="Picture 2" descr="C:\Users\Екатерина\Desktop\презентация по пдд\25805024.jpg"/>
          <p:cNvPicPr>
            <a:picLocks noChangeAspect="1" noChangeArrowheads="1"/>
          </p:cNvPicPr>
          <p:nvPr/>
        </p:nvPicPr>
        <p:blipFill>
          <a:blip r:embed="rId3" cstate="print"/>
          <a:srcRect b="14090"/>
          <a:stretch>
            <a:fillRect/>
          </a:stretch>
        </p:blipFill>
        <p:spPr bwMode="auto">
          <a:xfrm>
            <a:off x="1928794" y="1285860"/>
            <a:ext cx="5857916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85918" y="2000240"/>
            <a:ext cx="62151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200" dirty="0" smtClean="0"/>
          </a:p>
          <a:p>
            <a:pPr algn="just"/>
            <a:r>
              <a:rPr lang="ru-RU" sz="1200" dirty="0" smtClean="0"/>
              <a:t> </a:t>
            </a:r>
          </a:p>
          <a:p>
            <a:pPr algn="just"/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28926" y="142852"/>
            <a:ext cx="44462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Дети - наше богатство!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28926" y="642918"/>
            <a:ext cx="4500578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Самые важные пассажиры в вашем автомобиле - это дети: непредсказуемые, непоседливые, и для того, чтобы обеспечить им надёжность и комфорт, у каждого из родителей, у кого есть авто, должно быть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автокресло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первую очередь –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автокресло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это безопасность ребёнка во время движения машины. И конечно же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автокресло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это спокойствие родителей, ведь в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автокресле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ребёнок сидит чётко и не может ёрзать, и лазить по задним сидениям, следовательно, родители могут быть спокойными.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Согласно ПДД, а ещё технике безопасности,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автокресло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необходимо для ребёнка. От аварий не застрахован никто.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Екатерина\Desktop\презентация по пдд\1ea2c84s-9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1071546"/>
            <a:ext cx="3474621" cy="450059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000232" y="214290"/>
            <a:ext cx="60731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Для чего необходимо детское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автокресло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85918" y="2000240"/>
            <a:ext cx="62151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200" dirty="0" smtClean="0"/>
          </a:p>
          <a:p>
            <a:pPr algn="just"/>
            <a:r>
              <a:rPr lang="ru-RU" sz="1200" dirty="0" smtClean="0"/>
              <a:t> </a:t>
            </a:r>
          </a:p>
          <a:p>
            <a:pPr algn="just"/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502045"/>
            <a:ext cx="4572000" cy="10064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57422" y="214290"/>
            <a:ext cx="56436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 правильно подобрать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автокресло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/>
          </a:p>
        </p:txBody>
      </p:sp>
      <p:pic>
        <p:nvPicPr>
          <p:cNvPr id="8" name="Содержимое 3" descr="http://www.tv.tvrmogilev.by/images/news/800/513/1423145654.jpg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785794"/>
            <a:ext cx="5570379" cy="33575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85918" y="2000240"/>
            <a:ext cx="62151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200" dirty="0" smtClean="0"/>
          </a:p>
          <a:p>
            <a:pPr algn="just"/>
            <a:r>
              <a:rPr lang="ru-RU" sz="1200" dirty="0" smtClean="0"/>
              <a:t> </a:t>
            </a:r>
          </a:p>
          <a:p>
            <a:pPr algn="just"/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00430" y="214290"/>
            <a:ext cx="2928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автокресел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/>
          </a:p>
        </p:txBody>
      </p:sp>
      <p:pic>
        <p:nvPicPr>
          <p:cNvPr id="7" name="Содержимое 3" descr="C:\Users\Екатерина\Desktop\презентация по пдд\T2sK8hXadMXXXXXXXX_!!587016251.jpg"/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725" t="7254" r="14508"/>
          <a:stretch/>
        </p:blipFill>
        <p:spPr bwMode="auto">
          <a:xfrm>
            <a:off x="2000232" y="1000108"/>
            <a:ext cx="1480574" cy="212017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8" name="Рисунок 7" descr="C:\Users\Екатерина\Desktop\презентация по пдд\58eb1c6718249abdcf074acdbc9e57ad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3617" r="13617"/>
          <a:stretch/>
        </p:blipFill>
        <p:spPr bwMode="auto">
          <a:xfrm>
            <a:off x="4143372" y="1000108"/>
            <a:ext cx="1471930" cy="21253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9" name="Рисунок 8" descr="C:\Users\Екатерина\Desktop\презентация по пдд\i.jp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192" r="19699"/>
          <a:stretch/>
        </p:blipFill>
        <p:spPr bwMode="auto">
          <a:xfrm>
            <a:off x="6500826" y="1071546"/>
            <a:ext cx="1519555" cy="21253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10" name="Picture 2" descr="C:\Users\Екатерина\Desktop\презентация по пдд\i (1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3500438"/>
            <a:ext cx="1809750" cy="2169790"/>
          </a:xfrm>
          <a:prstGeom prst="rect">
            <a:avLst/>
          </a:prstGeom>
          <a:noFill/>
        </p:spPr>
      </p:pic>
      <p:pic>
        <p:nvPicPr>
          <p:cNvPr id="11" name="Рисунок 10" descr="C:\Users\Екатерина\Desktop\презентация по пдд\7-avtokresla-dlya-detej.jpg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4600" t="7000" r="16600"/>
          <a:stretch/>
        </p:blipFill>
        <p:spPr bwMode="auto">
          <a:xfrm>
            <a:off x="4857752" y="3286124"/>
            <a:ext cx="1809115" cy="24460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498080" cy="1143000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Наклейки для машин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C:\Users\Екатерина\Desktop\презентация по пдд\700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556"/>
          <a:stretch>
            <a:fillRect/>
          </a:stretch>
        </p:blipFill>
        <p:spPr bwMode="auto">
          <a:xfrm>
            <a:off x="1857356" y="1142984"/>
            <a:ext cx="1742442" cy="1717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Екатерина\Desktop\презентация по пдд\14650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6" y="4500570"/>
            <a:ext cx="1857388" cy="1316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Екатерина\Desktop\презентация по пдд\021412601.jp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702" y="1285860"/>
            <a:ext cx="1485378" cy="1429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2" name="Picture 2" descr="C:\Users\Екатерина\Desktop\презентация по пдд\26620392.63341107.jpeg"/>
          <p:cNvPicPr>
            <a:picLocks noChangeAspect="1" noChangeArrowheads="1"/>
          </p:cNvPicPr>
          <p:nvPr/>
        </p:nvPicPr>
        <p:blipFill>
          <a:blip r:embed="rId5" cstate="print"/>
          <a:srcRect t="1876"/>
          <a:stretch>
            <a:fillRect/>
          </a:stretch>
        </p:blipFill>
        <p:spPr bwMode="auto">
          <a:xfrm>
            <a:off x="2928926" y="3929066"/>
            <a:ext cx="1737882" cy="2280700"/>
          </a:xfrm>
          <a:prstGeom prst="rect">
            <a:avLst/>
          </a:prstGeom>
          <a:noFill/>
        </p:spPr>
      </p:pic>
      <p:pic>
        <p:nvPicPr>
          <p:cNvPr id="5123" name="Picture 3" descr="C:\Users\Екатерина\Desktop\презентация по пдд\h-BOAKxuKhg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43306" y="1357298"/>
            <a:ext cx="2857520" cy="230406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282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     Статистика ДТП с участием детей</vt:lpstr>
      <vt:lpstr>Опасности в автомобиле! Помни:</vt:lpstr>
      <vt:lpstr>Слайд 4</vt:lpstr>
      <vt:lpstr>Слайд 5</vt:lpstr>
      <vt:lpstr>Слайд 6</vt:lpstr>
      <vt:lpstr>Слайд 7</vt:lpstr>
      <vt:lpstr>Слайд 8</vt:lpstr>
      <vt:lpstr>Наклейки для машин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</cp:lastModifiedBy>
  <cp:revision>13</cp:revision>
  <dcterms:created xsi:type="dcterms:W3CDTF">2014-08-03T10:36:29Z</dcterms:created>
  <dcterms:modified xsi:type="dcterms:W3CDTF">2021-12-06T18:31:30Z</dcterms:modified>
</cp:coreProperties>
</file>