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4" r:id="rId3"/>
    <p:sldId id="267" r:id="rId4"/>
    <p:sldId id="266" r:id="rId5"/>
    <p:sldId id="268" r:id="rId6"/>
    <p:sldId id="269" r:id="rId7"/>
    <p:sldId id="270" r:id="rId8"/>
    <p:sldId id="271" r:id="rId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D36"/>
    <a:srgbClr val="F9CB05"/>
    <a:srgbClr val="3333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071946"/>
            <a:ext cx="2786082" cy="1017802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spc="150" dirty="0" smtClean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spc="150" dirty="0" smtClean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spc="150" dirty="0" err="1" smtClean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Хуснутдинова</a:t>
            </a:r>
            <a:r>
              <a:rPr lang="ru-RU" sz="2000" b="1" spc="150" dirty="0" smtClean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Е.Ю</a:t>
            </a:r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0504" y="1357302"/>
            <a:ext cx="5842992" cy="26432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Победы!»</a:t>
            </a:r>
          </a:p>
          <a:p>
            <a:r>
              <a:rPr lang="ru-RU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r>
              <a:rPr lang="ru-RU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математическому развитию </a:t>
            </a:r>
          </a:p>
          <a:p>
            <a:r>
              <a:rPr lang="ru-RU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 2-3 лет</a:t>
            </a:r>
            <a:endParaRPr lang="ru-RU" sz="2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285852" y="1071550"/>
            <a:ext cx="7429552" cy="44291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ребенку стихотв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орение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 утра зовет дорога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торжественный парад.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задумчиво с порога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 им бабушки глядят!</a:t>
            </a: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8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6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День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Победы? Это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утренний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парад. Едут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ракеты, марширует   строй солдат.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картинку, попросите ребенка назвать цвета воздушных шаров (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желтый,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зеленый)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9.stc.all.kpcdn.net/share/i/12/10084686/inx960x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6"/>
            <a:ext cx="5000660" cy="290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11430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Спросите у ребенка сколько изображено танков (один), сколько самолетов (много)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.tcdn.co/4dd/808/4dd808ba-8eb6-376c-93f0-82758da72854/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52580"/>
            <a:ext cx="3929090" cy="41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www.beesona.ru/upload/256/790fd21631d9919f806d301ba16ed22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8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30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92"/>
            <a:ext cx="6400800" cy="29845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солдаты на параде,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шагаем ряд за рядом,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Левой -раз , правой -раз ,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 все на нас.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захлопали в ладошки - Дружно, веселей.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Застучали наши ножки - Громче и быстрей!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коленочкам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ударим - Тише, тише, тише!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Ручки, ручки поднимаем - Выше, выше, выше.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Завертелись наши ручки , Снова опустились. </a:t>
            </a:r>
            <a:b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месте покружились и остановились.</a:t>
            </a:r>
          </a:p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49" name="Рисунок 16" descr="https://rostovgazeta.ru/attachments/9b07eccb42d408df664fe1fba1d4e539931ce85e/store/crop/0/40/1916/1077/951c1cdd0ee7ce4cad7401545886a94773b3c3d598a67771aba1f2120350/24ef55bc61e3155f83b3fffd5e88b991.jpg"/>
          <p:cNvPicPr>
            <a:picLocks noChangeAspect="1" noChangeArrowheads="1"/>
          </p:cNvPicPr>
          <p:nvPr/>
        </p:nvPicPr>
        <p:blipFill>
          <a:blip r:embed="rId2" cstate="print"/>
          <a:srcRect l="26135" r="23997"/>
          <a:stretch>
            <a:fillRect/>
          </a:stretch>
        </p:blipFill>
        <p:spPr bwMode="auto">
          <a:xfrm>
            <a:off x="7215206" y="3571880"/>
            <a:ext cx="1714512" cy="193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sharik-club-h-926085.c.cdn77.org/wa-data/public/shop/products/72/11/1172/images/1822/1822.750x0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302"/>
            <a:ext cx="2286016" cy="222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71438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картинки, помогите ребенку найти на картинках геометрические фигуры: круг, прямоугольник, квадрат, треугольник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selcdn.fedsp.com/aquila/8/31294/3125caae854568b4.jpeg"/>
          <p:cNvPicPr>
            <a:picLocks noGrp="1"/>
          </p:cNvPicPr>
          <p:nvPr>
            <p:ph sz="half" idx="2"/>
          </p:nvPr>
        </p:nvPicPr>
        <p:blipFill>
          <a:blip r:embed="rId3"/>
          <a:srcRect t="8852"/>
          <a:stretch>
            <a:fillRect/>
          </a:stretch>
        </p:blipFill>
        <p:spPr bwMode="auto">
          <a:xfrm>
            <a:off x="214282" y="3571880"/>
            <a:ext cx="2214578" cy="203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www.russiansky.net/wp-content/uploads/2019/02/IMG_0759.jpg"/>
          <p:cNvPicPr/>
          <p:nvPr/>
        </p:nvPicPr>
        <p:blipFill>
          <a:blip r:embed="rId4" cstate="print"/>
          <a:srcRect l="2000" r="36000"/>
          <a:stretch>
            <a:fillRect/>
          </a:stretch>
        </p:blipFill>
        <p:spPr bwMode="auto">
          <a:xfrm rot="5400000">
            <a:off x="6715140" y="1285864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rasfokus.ru/images/photos/medium/763651778ab0d59024a6de051775de25.jpg"/>
          <p:cNvPicPr/>
          <p:nvPr/>
        </p:nvPicPr>
        <p:blipFill>
          <a:blip r:embed="rId5" cstate="print"/>
          <a:srcRect l="16949" r="15254"/>
          <a:stretch>
            <a:fillRect/>
          </a:stretch>
        </p:blipFill>
        <p:spPr bwMode="auto">
          <a:xfrm>
            <a:off x="4572000" y="3500442"/>
            <a:ext cx="2357454" cy="207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Повторите с ребенком понятия: «низкий», «высокий»;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«большой», «маленький»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43815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                    высокий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большой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маленький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.pinimg.com/originals/f4/3e/32/f43e32f9650510322fd85f60a71e2f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8"/>
            <a:ext cx="3429024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nypics.ru/pic/201411/1280x720/anypics.ru-79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50"/>
            <a:ext cx="4143404" cy="20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harik-club-h-926085.c.cdn77.org/wa-data/public/shop/products/72/11/1172/images/1822/1822.750x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6"/>
            <a:ext cx="1785950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7"/>
            <a:ext cx="7886728" cy="107156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4"/>
            <a:ext cx="6915176" cy="1984376"/>
          </a:xfrm>
        </p:spPr>
        <p:txBody>
          <a:bodyPr>
            <a:normAutofit/>
          </a:bodyPr>
          <a:lstStyle/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up/datas/221070/0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10"/>
            <a:ext cx="557216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395</TotalTime>
  <Words>158</Words>
  <Application>Microsoft Office PowerPoint</Application>
  <PresentationFormat>Экран (16:10)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9 мая шабл</vt:lpstr>
      <vt:lpstr>Слайд 1</vt:lpstr>
      <vt:lpstr>Слайд 2</vt:lpstr>
      <vt:lpstr>Что такое День Победы? Это утренний парад. Едут танки и ракеты, марширует   строй солдат. Рассмотрите картинку, попросите ребенка назвать цвета воздушных шаров (синий, красный, желтый, зеленый)</vt:lpstr>
      <vt:lpstr>Спросите у ребенка сколько изображено танков (один), сколько самолетов (много)</vt:lpstr>
      <vt:lpstr>Физкультминутка  </vt:lpstr>
      <vt:lpstr>Рассмотрите картинки, помогите ребенку найти на картинках геометрические фигуры: круг, прямоугольник, квадрат, треугольник </vt:lpstr>
      <vt:lpstr>Повторите с ребенком понятия: «низкий», «высокий»; «большой», «маленький»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Пользователь</cp:lastModifiedBy>
  <cp:revision>194</cp:revision>
  <dcterms:created xsi:type="dcterms:W3CDTF">2017-12-13T16:08:09Z</dcterms:created>
  <dcterms:modified xsi:type="dcterms:W3CDTF">2020-04-29T23:01:20Z</dcterms:modified>
</cp:coreProperties>
</file>