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68" r:id="rId4"/>
    <p:sldId id="267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3793" autoAdjust="0"/>
  </p:normalViewPr>
  <p:slideViewPr>
    <p:cSldViewPr snapToGrid="0">
      <p:cViewPr varScale="1">
        <p:scale>
          <a:sx n="116" d="100"/>
          <a:sy n="116" d="100"/>
        </p:scale>
        <p:origin x="-3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25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98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4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0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2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39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0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45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92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93135BD-D73B-4DC9-A4C7-7E6F843A086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886E283-5ECF-4653-9312-1C2EE9601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36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91910" y="5520906"/>
            <a:ext cx="3441940" cy="11818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Подготовила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Воспитатель: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Хуснутдинова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Е.Ю.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474"/>
            <a:ext cx="8275320" cy="659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60080" y="1649187"/>
            <a:ext cx="4130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зимушка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зима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72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avatars.mds.yandex.net/get-pdb/1478550/fbbf5312-1aad-4c4a-b52a-4c50d2db935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292" y="247135"/>
            <a:ext cx="9885406" cy="6492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419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0-tub-ru.yandex.net/i?id=e5a284f3d506c61bfc9089eecb540b76&amp;n=13&amp;exp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876" y="345987"/>
            <a:ext cx="10346724" cy="6137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avatars.mds.yandex.net/get-pdb/1779763/4c3cf1d4-8d91-4d87-92a0-4b7a50ecdb18/s1200"/>
          <p:cNvPicPr/>
          <p:nvPr/>
        </p:nvPicPr>
        <p:blipFill>
          <a:blip r:embed="rId2"/>
          <a:srcRect t="2962" b="3667"/>
          <a:stretch>
            <a:fillRect/>
          </a:stretch>
        </p:blipFill>
        <p:spPr bwMode="auto">
          <a:xfrm>
            <a:off x="708451" y="313037"/>
            <a:ext cx="10816284" cy="6219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384684"/>
            <a:ext cx="11759184" cy="8040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967" y="395417"/>
            <a:ext cx="10146761" cy="6148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043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s2.fotokto.ru/photo/full/532/53261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275" y="155518"/>
            <a:ext cx="5779314" cy="3823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avatars.mds.yandex.net/get-zen_doc/57035/pub_5daf8138e6cb9b00b112cde6_5db00f4bd4f07a00adee8228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1946" y="2933812"/>
            <a:ext cx="5713412" cy="3574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16631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136" y="247524"/>
            <a:ext cx="9228201" cy="1645920"/>
          </a:xfrm>
        </p:spPr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media.istockphoto.com/photos/pedestrians-crossing-the-street-on-a-snowy-day-picture-id53551344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303" y="271849"/>
            <a:ext cx="10313773" cy="6293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5363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7048" y="238380"/>
            <a:ext cx="9720072" cy="1645920"/>
          </a:xfrm>
        </p:spPr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ped-kopilka.ru/upload/blogs2/2019/1/69955_2278f1babd2637018a353d539232d50c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562" y="156519"/>
            <a:ext cx="5313407" cy="6260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s://avatars.mds.yandex.net/get-pdb/963327/3d4c9da2-45f8-4c7f-9346-dbd3f490cc76/ori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03" y="238897"/>
            <a:ext cx="5804029" cy="6301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91021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s1.1zoom.me/big3/727/Winter_Little_girls_Boys_467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498" y="387178"/>
            <a:ext cx="10676238" cy="6137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5805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349</TotalTime>
  <Words>19</Words>
  <Application>Microsoft Office PowerPoint</Application>
  <PresentationFormat>Произвольный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Brock</dc:creator>
  <cp:lastModifiedBy>Пользователь</cp:lastModifiedBy>
  <cp:revision>27</cp:revision>
  <dcterms:created xsi:type="dcterms:W3CDTF">2018-12-25T14:46:00Z</dcterms:created>
  <dcterms:modified xsi:type="dcterms:W3CDTF">2019-12-04T19:04:34Z</dcterms:modified>
</cp:coreProperties>
</file>