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9" r:id="rId5"/>
    <p:sldId id="263" r:id="rId6"/>
    <p:sldId id="260" r:id="rId7"/>
    <p:sldId id="264" r:id="rId8"/>
    <p:sldId id="262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avatars.mds.yandex.net/get-pdb/1813431/06745004-66f0-450c-b45d-cd292a028e12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57163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Ребята, давайте будем вежливыми!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86446" y="5572140"/>
            <a:ext cx="3071834" cy="785818"/>
          </a:xfrm>
        </p:spPr>
        <p:txBody>
          <a:bodyPr>
            <a:normAutofit fontScale="47500" lnSpcReduction="20000"/>
          </a:bodyPr>
          <a:lstStyle/>
          <a:p>
            <a:pPr>
              <a:defRPr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Подготовил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Воспитатель </a:t>
            </a:r>
          </a:p>
          <a:p>
            <a:pPr>
              <a:defRPr/>
            </a:pPr>
            <a:r>
              <a:rPr lang="ru-RU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Хуснутдинова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Е.Ю.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://www.neabridge.com/webpic/W0201903/W020190312/W020190312498171301914.jpg"/>
          <p:cNvPicPr/>
          <p:nvPr/>
        </p:nvPicPr>
        <p:blipFill>
          <a:blip r:embed="rId3"/>
          <a:srcRect l="2783" r="10934"/>
          <a:stretch>
            <a:fillRect/>
          </a:stretch>
        </p:blipFill>
        <p:spPr bwMode="auto">
          <a:xfrm>
            <a:off x="2714612" y="2357430"/>
            <a:ext cx="364333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s://avatars.mds.yandex.net/get-pdb/1813431/06745004-66f0-450c-b45d-cd292a028e12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4" name="AutoShape 2" descr="http://getwallpapers.com/wallpaper/full/5/1/0/1359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://getwallpapers.com/wallpaper/full/5/1/0/1359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https://i.pinimg.com/originals/68/df/ec/68dfec4a5be72c7ac4e3e84d0c1120ad.jpg"/>
          <p:cNvPicPr/>
          <p:nvPr/>
        </p:nvPicPr>
        <p:blipFill>
          <a:blip r:embed="rId3"/>
          <a:srcRect b="8736"/>
          <a:stretch>
            <a:fillRect/>
          </a:stretch>
        </p:blipFill>
        <p:spPr bwMode="auto">
          <a:xfrm>
            <a:off x="214282" y="428604"/>
            <a:ext cx="384619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vignette.wikia.nocookie.net/goanimate-v1/images/0/03/Dd892c20cf171bb853df12e34bc4d6b1_cartoon-of-the-boy-girl-shaking-hands-clip-art-vector-images-children-shake-hand-clipart_612-612.jpeg/revision/latest?cb=201804080257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2071678"/>
            <a:ext cx="4500594" cy="440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s://avatars.mds.yandex.net/get-pdb/1813431/06745004-66f0-450c-b45d-cd292a028e12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" y="0"/>
            <a:ext cx="914402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https://ds04.infourok.ru/uploads/ex/0c21/000897a0-3231c7c9/img5.jpg"/>
          <p:cNvPicPr>
            <a:picLocks noGrp="1"/>
          </p:cNvPicPr>
          <p:nvPr>
            <p:ph idx="1"/>
          </p:nvPr>
        </p:nvPicPr>
        <p:blipFill>
          <a:blip r:embed="rId3"/>
          <a:srcRect t="19028"/>
          <a:stretch>
            <a:fillRect/>
          </a:stretch>
        </p:blipFill>
        <p:spPr bwMode="auto">
          <a:xfrm>
            <a:off x="714348" y="928670"/>
            <a:ext cx="759559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s://avatars.mds.yandex.net/get-pdb/1813431/06745004-66f0-450c-b45d-cd292a028e12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" y="0"/>
            <a:ext cx="914402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https://mamasveta.com/wp-content/uploads/8690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4143404" cy="381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3.bp.blogspot.com/_-BWjZakEi1g/TE1xz3XkByI/AAAAAAAAAXM/PHC1RjKjIeE/s1600/%C3%90%E2%80%9D%C3%90%C2%B2%C3%90%C2%B0+%C3%90%C2%B1%C3%91%E2%82%AC%C3%90%C2%B0%C3%91%E2%80%9A%C3%90%C2%B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29082" y="2000240"/>
            <a:ext cx="4814918" cy="470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s://avatars.mds.yandex.net/get-pdb/1813431/06745004-66f0-450c-b45d-cd292a028e12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" y="0"/>
            <a:ext cx="914402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/>
          </a:p>
        </p:txBody>
      </p:sp>
      <p:pic>
        <p:nvPicPr>
          <p:cNvPr id="1026" name="Picture 2" descr="https://heaclub.ru/tim/e5875b6df99ceddc47f9106fb94e71e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00042"/>
            <a:ext cx="8090628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s://avatars.mds.yandex.net/get-pdb/1813431/06745004-66f0-450c-b45d-cd292a028e12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" y="0"/>
            <a:ext cx="914402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https://umm4.com/wp-content/uploads/2011/02/pravila-etiketa-dlya-samyx-malenkix-5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5831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s://avatars.mds.yandex.net/get-pdb/1813431/06745004-66f0-450c-b45d-cd292a028e12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" y="0"/>
            <a:ext cx="914402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https://dok7xy59qfw9h.cloudfront.net/fbf/2fdd5/dfcf/46ba/af2a/bc07e9335110/large/4602353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28794" y="357166"/>
            <a:ext cx="550072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s://avatars.mds.yandex.net/get-pdb/1813431/06745004-66f0-450c-b45d-cd292a028e12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" y="0"/>
            <a:ext cx="914402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https://ds05.infourok.ru/uploads/ex/0cd7/0002f306-311d902e/img30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642918"/>
            <a:ext cx="750099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s://avatars.mds.yandex.net/get-pdb/1813431/06745004-66f0-450c-b45d-cd292a028e12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" y="0"/>
            <a:ext cx="914402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https://img2.freepng.ru/20190715/cj/kisspng-child-image-clip-art-courtship-infant-5d2c050c86bad3.9724992115631659645519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1071546"/>
            <a:ext cx="787241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</TotalTime>
  <Words>6</Words>
  <PresentationFormat>Экран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Ребята, давайте будем вежливыми!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19</cp:revision>
  <dcterms:created xsi:type="dcterms:W3CDTF">2019-10-13T10:35:19Z</dcterms:created>
  <dcterms:modified xsi:type="dcterms:W3CDTF">2019-11-17T19:01:37Z</dcterms:modified>
</cp:coreProperties>
</file>