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67" r:id="rId6"/>
    <p:sldId id="269" r:id="rId7"/>
    <p:sldId id="275" r:id="rId8"/>
    <p:sldId id="28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1" d="100"/>
          <a:sy n="91" d="100"/>
        </p:scale>
        <p:origin x="-221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3A20-B818-4C23-AB31-A62EEA643B82}" type="datetimeFigureOut">
              <a:rPr lang="ru-RU" smtClean="0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9B7098A-AAEF-4843-9591-0221B7683D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39237-1902-4449-B279-7CFE3ADBC8AB}" type="datetimeFigureOut">
              <a:rPr lang="ru-RU" smtClean="0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1E247-461B-432A-AABB-65872AFC0D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E7612D-ABB9-414C-8037-05617AB3BEC9}" type="datetimeFigureOut">
              <a:rPr lang="ru-RU" smtClean="0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EDEC3-ACAA-4D5E-97F0-C53A42A08C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8A2A69-D112-482E-9C3B-8BA42A487979}" type="datetimeFigureOut">
              <a:rPr lang="ru-RU" smtClean="0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8BE468E-481A-4679-A3B5-FCA6E2693B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D01B4-B3C6-4C7D-A15B-5A8E564C21F0}" type="datetimeFigureOut">
              <a:rPr lang="ru-RU" smtClean="0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33BF1-6016-4808-92A8-1A0A495CF3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3EE66-E04A-40AD-A12D-3180AF617E92}" type="datetimeFigureOut">
              <a:rPr lang="ru-RU" smtClean="0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EDB1B-8A55-4485-B201-91681D409C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91023-C3FA-4EE4-988B-2D7C27E5A0FF}" type="datetimeFigureOut">
              <a:rPr lang="ru-RU" smtClean="0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FB0ADB8-7594-45B6-934D-392E53C4BE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CA5985-F0C7-4C4E-9D25-18FBB3415B35}" type="datetimeFigureOut">
              <a:rPr lang="ru-RU" smtClean="0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2640C-1DCF-484B-A7CD-17147C2388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B003F1-4E79-4A59-9F6A-F99BD6662DBA}" type="datetimeFigureOut">
              <a:rPr lang="ru-RU" smtClean="0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6EBE2-20E1-4A24-ADDC-6432133A2F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1EB926-75A3-4F60-9EE4-B37135196FCC}" type="datetimeFigureOut">
              <a:rPr lang="ru-RU" smtClean="0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AF948-CD65-416A-937A-591FD15AD8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30FB29-A17E-40DF-905E-C492730DF6E4}" type="datetimeFigureOut">
              <a:rPr lang="ru-RU" smtClean="0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B1D87-D9E1-423D-BC60-C500DF30F4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97424A-8770-4969-99F0-B44B57C5785C}" type="datetimeFigureOut">
              <a:rPr lang="ru-RU" smtClean="0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132CFC2-6D9F-4FDA-A80D-BA6420B368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4510/novprospekt.7/0_46e39_19d06ba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-1035050"/>
            <a:ext cx="47625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71670" y="214290"/>
            <a:ext cx="381642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ОСЕНЬ</a:t>
            </a:r>
          </a:p>
        </p:txBody>
      </p:sp>
      <p:pic>
        <p:nvPicPr>
          <p:cNvPr id="2052" name="Picture 4" descr="C:\Users\Samsung\Google Диск\добро\написать\два года\new\картинки осень\654206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857375"/>
            <a:ext cx="58134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57938" y="5857875"/>
            <a:ext cx="2786062" cy="6477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ea typeface="+mj-ea"/>
                <a:cs typeface="Arial" pitchFamily="34" charset="0"/>
              </a:rPr>
              <a:t>Подготовил: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ea typeface="+mj-ea"/>
                <a:cs typeface="Arial" pitchFamily="34" charset="0"/>
              </a:rPr>
              <a:t>Воспитатель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err="1" smtClean="0">
                <a:latin typeface="Arial" pitchFamily="34" charset="0"/>
                <a:ea typeface="+mj-ea"/>
                <a:cs typeface="Arial" pitchFamily="34" charset="0"/>
              </a:rPr>
              <a:t>Хуснутдинова</a:t>
            </a:r>
            <a:r>
              <a:rPr lang="ru-RU" b="1" dirty="0" smtClean="0">
                <a:latin typeface="Arial" pitchFamily="34" charset="0"/>
                <a:ea typeface="+mj-ea"/>
                <a:cs typeface="Arial" pitchFamily="34" charset="0"/>
              </a:rPr>
              <a:t> Е.Ю.</a:t>
            </a:r>
            <a:endParaRPr lang="ru-RU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4" descr="C:\Users\Samsung\Google Диск\добро\написать\два года\new\картинки осень\654206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857364"/>
            <a:ext cx="58134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2000" dirty="0" smtClean="0"/>
          </a:p>
        </p:txBody>
      </p:sp>
      <p:pic>
        <p:nvPicPr>
          <p:cNvPr id="3075" name="Picture 2" descr="C:\Users\Samsung\Google Диск\добро\написать\два года\new\картинки осень\michigan_hiawatha_national_forest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85728"/>
            <a:ext cx="7858180" cy="628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endParaRPr lang="ru-RU" sz="2000" dirty="0" smtClean="0"/>
          </a:p>
        </p:txBody>
      </p:sp>
      <p:pic>
        <p:nvPicPr>
          <p:cNvPr id="5124" name="Picture 3" descr="C:\Users\Samsung\Google Диск\добро\написать\два года\new\картинки осень\948c2d6a14e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000108"/>
            <a:ext cx="3910801" cy="5672911"/>
          </a:xfrm>
        </p:spPr>
      </p:pic>
      <p:pic>
        <p:nvPicPr>
          <p:cNvPr id="5123" name="Picture 2" descr="C:\Users\Samsung\Google Диск\добро\написать\два года\new\картинки осень\4e76e24926ad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3735388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endParaRPr lang="ru-RU" sz="2000" dirty="0" smtClean="0"/>
          </a:p>
        </p:txBody>
      </p:sp>
      <p:pic>
        <p:nvPicPr>
          <p:cNvPr id="7172" name="Picture 2" descr="C:\Users\Samsung\Google Диск\добро\написать\два года\new\картинки осень\времена-г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3960813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https://i.pinimg.com/736x/7c/8d/a3/7c8da3fb815e683bb710ec076ccbccb1--kindergart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08"/>
            <a:ext cx="4274569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thumbs.dreamstime.com/z/%D0%BE%D1%81%D0%B5%D0%BD%D1%8C-21275818.jpg"/>
          <p:cNvPicPr>
            <a:picLocks noChangeAspect="1" noChangeArrowheads="1"/>
          </p:cNvPicPr>
          <p:nvPr/>
        </p:nvPicPr>
        <p:blipFill>
          <a:blip r:embed="rId2"/>
          <a:srcRect b="7612"/>
          <a:stretch>
            <a:fillRect/>
          </a:stretch>
        </p:blipFill>
        <p:spPr bwMode="auto">
          <a:xfrm>
            <a:off x="642910" y="285728"/>
            <a:ext cx="7715304" cy="6261696"/>
          </a:xfrm>
          <a:prstGeom prst="rect">
            <a:avLst/>
          </a:prstGeom>
          <a:noFill/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endParaRPr lang="ru-RU" sz="2000" dirty="0" smtClean="0"/>
          </a:p>
        </p:txBody>
      </p:sp>
      <p:pic>
        <p:nvPicPr>
          <p:cNvPr id="10243" name="Picture 2" descr="C:\Users\Samsung\Google Диск\добро\написать\два года\new\картинки осень\948c2d6a14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390525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C:\Users\Samsung\Google Диск\добро\написать\два года\new\картинки осень\позд осены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714488"/>
            <a:ext cx="4443440" cy="333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ru-RU" sz="2000" dirty="0" smtClean="0"/>
          </a:p>
        </p:txBody>
      </p:sp>
      <p:pic>
        <p:nvPicPr>
          <p:cNvPr id="13315" name="Picture 2" descr="C:\Users\Samsung\Google Диск\добро\написать\два года\new\картинки осень\птиц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28604"/>
            <a:ext cx="5000628" cy="375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C:\Users\Samsung\Google Диск\добро\написать\два года\new\картинки осень\8b9e4fa0629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214422"/>
            <a:ext cx="3681408" cy="53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571500"/>
          </a:xfrm>
        </p:spPr>
        <p:txBody>
          <a:bodyPr/>
          <a:lstStyle/>
          <a:p>
            <a:pPr algn="ctr" eaLnBrk="1" hangingPunct="1"/>
            <a:r>
              <a:rPr lang="ru-RU" sz="2800" dirty="0" smtClean="0"/>
              <a:t>Осень - очень красивое время года! </a:t>
            </a:r>
          </a:p>
        </p:txBody>
      </p:sp>
      <p:pic>
        <p:nvPicPr>
          <p:cNvPr id="19459" name="Picture 2" descr="C:\Users\Samsung\Google Диск\добро\написать\два года\new\картинки осень\deti_o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71612"/>
            <a:ext cx="4957763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Заголовок 1"/>
          <p:cNvSpPr txBox="1">
            <a:spLocks/>
          </p:cNvSpPr>
          <p:nvPr/>
        </p:nvSpPr>
        <p:spPr bwMode="auto">
          <a:xfrm>
            <a:off x="5500688" y="1428750"/>
            <a:ext cx="30861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Реже солнышко блестит</a:t>
            </a:r>
          </a:p>
          <a:p>
            <a:pPr eaLnBrk="1" hangingPunct="1"/>
            <a:r>
              <a:rPr lang="ru-RU" sz="2000"/>
              <a:t>Теплыми лучами.</a:t>
            </a:r>
          </a:p>
          <a:p>
            <a:pPr eaLnBrk="1" hangingPunct="1"/>
            <a:r>
              <a:rPr lang="ru-RU" sz="2000"/>
              <a:t>К югу стая птиц летит,</a:t>
            </a:r>
          </a:p>
          <a:p>
            <a:pPr eaLnBrk="1" hangingPunct="1"/>
            <a:r>
              <a:rPr lang="ru-RU" sz="2000"/>
              <a:t>Расставаясь с нами.</a:t>
            </a:r>
          </a:p>
          <a:p>
            <a:pPr eaLnBrk="1" hangingPunct="1"/>
            <a:r>
              <a:rPr lang="ru-RU" sz="2000"/>
              <a:t>Частый дождик за окном,</a:t>
            </a:r>
          </a:p>
          <a:p>
            <a:pPr eaLnBrk="1" hangingPunct="1"/>
            <a:r>
              <a:rPr lang="ru-RU" sz="2000"/>
              <a:t>Небо тучкой плачет,</a:t>
            </a:r>
          </a:p>
          <a:p>
            <a:pPr eaLnBrk="1" hangingPunct="1"/>
            <a:r>
              <a:rPr lang="ru-RU" sz="2000"/>
              <a:t>Листья желтые кругом:</a:t>
            </a:r>
          </a:p>
          <a:p>
            <a:pPr eaLnBrk="1" hangingPunct="1"/>
            <a:r>
              <a:rPr lang="ru-RU" sz="2000"/>
              <a:t>Это осень, значит.</a:t>
            </a:r>
          </a:p>
          <a:p>
            <a:pPr eaLnBrk="1" hangingPunct="1"/>
            <a:r>
              <a:rPr lang="ru-RU" sz="2000"/>
              <a:t>(Г. Соренкова)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240</TotalTime>
  <Words>53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Осень - очень красивое время года!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Пользователь</cp:lastModifiedBy>
  <cp:revision>26</cp:revision>
  <dcterms:created xsi:type="dcterms:W3CDTF">2012-09-26T17:43:06Z</dcterms:created>
  <dcterms:modified xsi:type="dcterms:W3CDTF">2019-10-13T17:11:47Z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2318611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