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9" r:id="rId4"/>
    <p:sldId id="268" r:id="rId5"/>
    <p:sldId id="270" r:id="rId6"/>
    <p:sldId id="272" r:id="rId7"/>
    <p:sldId id="271" r:id="rId8"/>
    <p:sldId id="273" r:id="rId9"/>
    <p:sldId id="274" r:id="rId10"/>
    <p:sldId id="275" r:id="rId11"/>
  </p:sldIdLst>
  <p:sldSz cx="9144000" cy="6858000" type="screen4x3"/>
  <p:notesSz cx="6858000" cy="9144000"/>
  <p:embeddedFontLst>
    <p:embeddedFont>
      <p:font typeface="Comic Sans MS" pitchFamily="66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8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857364"/>
            <a:ext cx="6215106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062" y="3613139"/>
            <a:ext cx="5336838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9890" y="6356350"/>
            <a:ext cx="202090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37924" y="6356350"/>
            <a:ext cx="31818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2258" y="6356350"/>
            <a:ext cx="23445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600200"/>
            <a:ext cx="34957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22.04.2020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642918"/>
            <a:ext cx="6429420" cy="3951890"/>
          </a:xfrm>
        </p:spPr>
        <p:txBody>
          <a:bodyPr anchor="ctr"/>
          <a:lstStyle/>
          <a:p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«Весна»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</a:b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презентация по развитию речи для детей раннего возраста(2-3 лет)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500702"/>
            <a:ext cx="3286148" cy="1143008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Подготовила: 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Воспитатель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Хуснутдинова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Е.Ю.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Весна прекрасное время года!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Спасибо за внимание!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3" name="Рисунок 2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715304" cy="857256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Эти медвежата весной в первый раз вышли из своей берлоги. Они даже не знают, что такое весна! Давайте им расскажем!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6643709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3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686700" cy="1582726"/>
          </a:xfrm>
        </p:spPr>
        <p:txBody>
          <a:bodyPr/>
          <a:lstStyle/>
          <a:p>
            <a:pPr algn="l" defTabSz="720000"/>
            <a:r>
              <a:rPr lang="ru-RU" sz="2000" dirty="0" smtClean="0"/>
              <a:t>Спросите у </a:t>
            </a:r>
            <a:r>
              <a:rPr lang="ru-RU" sz="2000" dirty="0" smtClean="0"/>
              <a:t>ребенка, </a:t>
            </a:r>
            <a:r>
              <a:rPr lang="ru-RU" sz="2000" dirty="0" smtClean="0"/>
              <a:t>какое время                    Тает снежок, </a:t>
            </a:r>
            <a:br>
              <a:rPr lang="ru-RU" sz="2000" dirty="0" smtClean="0"/>
            </a:br>
            <a:r>
              <a:rPr lang="ru-RU" sz="2000" dirty="0" smtClean="0"/>
              <a:t> года изображено на </a:t>
            </a:r>
            <a:r>
              <a:rPr lang="ru-RU" sz="2000" dirty="0" smtClean="0"/>
              <a:t>картинке,                      </a:t>
            </a:r>
            <a:r>
              <a:rPr lang="ru-RU" sz="2000" dirty="0" smtClean="0"/>
              <a:t>Ожил лужок.</a:t>
            </a:r>
            <a:br>
              <a:rPr lang="ru-RU" sz="2000" dirty="0" smtClean="0"/>
            </a:br>
            <a:r>
              <a:rPr lang="ru-RU" sz="2000" dirty="0" smtClean="0"/>
              <a:t>прочитайте </a:t>
            </a:r>
            <a:r>
              <a:rPr lang="ru-RU" sz="2000" dirty="0" smtClean="0"/>
              <a:t>загадку</a:t>
            </a:r>
            <a:r>
              <a:rPr lang="ru-RU" sz="2000" dirty="0" smtClean="0"/>
              <a:t>:</a:t>
            </a:r>
            <a:r>
              <a:rPr lang="ru-RU" sz="2000" dirty="0" smtClean="0"/>
              <a:t>                                    </a:t>
            </a:r>
            <a:r>
              <a:rPr lang="ru-RU" sz="2000" dirty="0" smtClean="0"/>
              <a:t>День прибывает.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Когда это бывает?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</a:t>
            </a:r>
            <a:endParaRPr lang="ru-RU" sz="2000" dirty="0"/>
          </a:p>
        </p:txBody>
      </p:sp>
      <p:pic>
        <p:nvPicPr>
          <p:cNvPr id="4" name="Содержимое 3" descr="https://cf.ppt-online.org/files/slide/l/lNyTtZbwsFEBz246rSgv0W7u31jImn9OLikVMJ/slide-1.jpg"/>
          <p:cNvPicPr>
            <a:picLocks noGrp="1"/>
          </p:cNvPicPr>
          <p:nvPr>
            <p:ph idx="1"/>
          </p:nvPr>
        </p:nvPicPr>
        <p:blipFill>
          <a:blip r:embed="rId2"/>
          <a:srcRect t="12663"/>
          <a:stretch>
            <a:fillRect/>
          </a:stretch>
        </p:blipFill>
        <p:spPr bwMode="auto">
          <a:xfrm>
            <a:off x="357158" y="1643050"/>
            <a:ext cx="8572560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/>
              <a:t>Весной солнце светит ярче, появляются ручейки.</a:t>
            </a:r>
            <a:br>
              <a:rPr lang="ru-RU" sz="2000" dirty="0" smtClean="0"/>
            </a:br>
            <a:r>
              <a:rPr lang="ru-RU" sz="2000" dirty="0" smtClean="0"/>
              <a:t>Рассмотрите </a:t>
            </a:r>
            <a:r>
              <a:rPr lang="ru-RU" sz="2000" dirty="0" smtClean="0"/>
              <a:t>с ребенком картинки. Прочитайте </a:t>
            </a:r>
            <a:r>
              <a:rPr lang="ru-RU" sz="2000" dirty="0" smtClean="0"/>
              <a:t>стихотворение: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«И  пусть ручьи начнут свои бега,</a:t>
            </a:r>
            <a:br>
              <a:rPr lang="ru-RU" sz="2000" dirty="0" smtClean="0"/>
            </a:br>
            <a:r>
              <a:rPr lang="ru-RU" sz="2000" dirty="0" smtClean="0"/>
              <a:t>Весны дорога будет пусть легка»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ds03.infourok.ru/uploads/ex/071b/0005fa8a-b767aacb/img2.jpg"/>
          <p:cNvPicPr>
            <a:picLocks noGrp="1"/>
          </p:cNvPicPr>
          <p:nvPr>
            <p:ph sz="half" idx="1"/>
          </p:nvPr>
        </p:nvPicPr>
        <p:blipFill>
          <a:blip r:embed="rId2"/>
          <a:srcRect l="4650" r="9246"/>
          <a:stretch>
            <a:fillRect/>
          </a:stretch>
        </p:blipFill>
        <p:spPr bwMode="auto">
          <a:xfrm>
            <a:off x="4643438" y="2285992"/>
            <a:ext cx="414340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avatars.mds.yandex.net/get-pdb/2984153/d9c9e3c1-b833-484b-a044-b87011d8fdd8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643338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929090" cy="1857388"/>
          </a:xfrm>
        </p:spPr>
        <p:txBody>
          <a:bodyPr/>
          <a:lstStyle/>
          <a:p>
            <a:pPr algn="l"/>
            <a:r>
              <a:rPr lang="ru-RU" sz="2000" dirty="0" smtClean="0"/>
              <a:t>На деревьях появляются почки, расцветают первые цветы</a:t>
            </a:r>
            <a:r>
              <a:rPr lang="ru-RU" sz="2000" b="1" dirty="0" smtClean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Прочитайте </a:t>
            </a:r>
            <a:r>
              <a:rPr lang="ru-RU" sz="2000" dirty="0" smtClean="0"/>
              <a:t>ребенку стихотворение, рассмотрите картинки.</a:t>
            </a:r>
            <a:endParaRPr lang="ru-RU" sz="2000" dirty="0"/>
          </a:p>
        </p:txBody>
      </p:sp>
      <p:pic>
        <p:nvPicPr>
          <p:cNvPr id="5" name="Содержимое 4" descr="https://ds04.infourok.ru/uploads/ex/0b68/00047837-b19f9bd0/img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357686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https://cloud.prezentacii.org/18/11/104676/images/screen8.jpg"/>
          <p:cNvPicPr>
            <a:picLocks noGrp="1"/>
          </p:cNvPicPr>
          <p:nvPr>
            <p:ph sz="half" idx="2"/>
          </p:nvPr>
        </p:nvPicPr>
        <p:blipFill>
          <a:blip r:embed="rId3"/>
          <a:srcRect l="4688" r="6250"/>
          <a:stretch>
            <a:fillRect/>
          </a:stretch>
        </p:blipFill>
        <p:spPr bwMode="auto">
          <a:xfrm>
            <a:off x="4643438" y="214290"/>
            <a:ext cx="4500562" cy="3857652"/>
          </a:xfrm>
          <a:prstGeom prst="round2DiagRect">
            <a:avLst>
              <a:gd name="adj1" fmla="val 16667"/>
              <a:gd name="adj2" fmla="val 57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2428892" cy="3297238"/>
          </a:xfrm>
        </p:spPr>
        <p:txBody>
          <a:bodyPr/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Поиграйте     с ребенком!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2071678"/>
            <a:ext cx="2900354" cy="405448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Поиграйте с ребенком</a:t>
            </a:r>
            <a:endParaRPr lang="ru-RU" dirty="0"/>
          </a:p>
        </p:txBody>
      </p:sp>
      <p:pic>
        <p:nvPicPr>
          <p:cNvPr id="5" name="Содержимое 4" descr="https://i.mycdn.me/i?r=AyH4iRPQ2q0otWIFepML2LxRU9SWbMwlIo3ZfhnCMtIVVQ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42"/>
            <a:ext cx="4572032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4071966" cy="2143140"/>
          </a:xfrm>
        </p:spPr>
        <p:txBody>
          <a:bodyPr/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Весной возвращаются к нам из теплых стран перелетные птицы и тут же принимаются за работу. Надо успеть свить гнезда!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Рассмотрите с ребенком картинки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avatars.mds.yandex.net/get-pdb/1985244/5644baba-d5c8-4032-b750-ddbf59efc196/s120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786214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cs11.livemaster.ru/storage/topic/NxN/bc/ab/d252047577c2e0d188f45f2eb654d5e4ade9pa.jpg?h=8Y2XbqD4GfeBOWInvNm5_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357717" cy="3323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939784"/>
          </a:xfrm>
        </p:spPr>
        <p:txBody>
          <a:bodyPr/>
          <a:lstStyle/>
          <a:p>
            <a:r>
              <a:rPr lang="ru-RU" sz="2000" dirty="0" smtClean="0"/>
              <a:t>А еще у многих животных весной рождаются детеныши. Попросите ребенка назвать животных, которые изображены на картинке</a:t>
            </a:r>
            <a:endParaRPr lang="ru-RU" sz="2000" dirty="0"/>
          </a:p>
        </p:txBody>
      </p:sp>
      <p:pic>
        <p:nvPicPr>
          <p:cNvPr id="3" name="Рисунок 2" descr="https://avatars.mds.yandex.net/get-pdb/2147422/4a41aebf-7e14-4009-a67a-fec6c0086599/s1200?webp=false"/>
          <p:cNvPicPr/>
          <p:nvPr/>
        </p:nvPicPr>
        <p:blipFill>
          <a:blip r:embed="rId2"/>
          <a:srcRect b="10540"/>
          <a:stretch>
            <a:fillRect/>
          </a:stretch>
        </p:blipFill>
        <p:spPr bwMode="auto">
          <a:xfrm>
            <a:off x="6429388" y="1214422"/>
            <a:ext cx="22145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i.pinimg.com/736x/c5/82/3e/c5823e471fb2854d37e1224ba8b2d242--red-squirrel-anima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2428892" cy="302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0.reactor.cc/pics/post/full/%D0%9B%D0%B8%D1%81%D0%B0-%D1%84%D1%8D%D0%BD%D0%B4%D0%BE%D0%BC%D1%8B-%D0%B6%D0%B8%D0%B2%D0%BD%D0%BE%D1%81%D1%82%D1%8C-%D0%9B%D0%B8%D1%81%D1%91%D0%BD%D0%BE%D0%BA-3353012.jpeg"/>
          <p:cNvPicPr/>
          <p:nvPr/>
        </p:nvPicPr>
        <p:blipFill>
          <a:blip r:embed="rId4"/>
          <a:srcRect l="2405" r="2828" b="5633"/>
          <a:stretch>
            <a:fillRect/>
          </a:stretch>
        </p:blipFill>
        <p:spPr bwMode="auto">
          <a:xfrm>
            <a:off x="357158" y="4500570"/>
            <a:ext cx="3429024" cy="209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www.1zoom.ru/big/27/60394-ksy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00570"/>
            <a:ext cx="3214710" cy="216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avatars.mds.yandex.net/get-pdb/2750462/2b867baf-36cd-44b1-9fc6-c3c2bcca8d30/s1200?webp=false"/>
          <p:cNvPicPr/>
          <p:nvPr/>
        </p:nvPicPr>
        <p:blipFill>
          <a:blip r:embed="rId6" cstate="print"/>
          <a:srcRect l="11609" t="12570"/>
          <a:stretch>
            <a:fillRect/>
          </a:stretch>
        </p:blipFill>
        <p:spPr bwMode="auto">
          <a:xfrm>
            <a:off x="714348" y="1142984"/>
            <a:ext cx="221457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11156"/>
          </a:xfrm>
        </p:spPr>
        <p:txBody>
          <a:bodyPr/>
          <a:lstStyle/>
          <a:p>
            <a:r>
              <a:rPr lang="ru-RU" sz="2400" i="1" dirty="0" smtClean="0"/>
              <a:t>Прочитайте и выучите с </a:t>
            </a:r>
            <a:r>
              <a:rPr lang="ru-RU" sz="2400" i="1" smtClean="0"/>
              <a:t>ребенком </a:t>
            </a:r>
            <a:r>
              <a:rPr lang="ru-RU" sz="2400" i="1" smtClean="0"/>
              <a:t>стихотворение: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3495700" cy="526893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«К нам весна шагает</a:t>
            </a:r>
          </a:p>
          <a:p>
            <a:pPr algn="ctr">
              <a:buNone/>
            </a:pPr>
            <a:r>
              <a:rPr lang="ru-RU" sz="2400" dirty="0" smtClean="0"/>
              <a:t>Быстрыми шагами,</a:t>
            </a:r>
          </a:p>
          <a:p>
            <a:pPr algn="ctr">
              <a:buNone/>
            </a:pPr>
            <a:r>
              <a:rPr lang="ru-RU" sz="2400" dirty="0" smtClean="0"/>
              <a:t>И сугробы тают под ее ногами.</a:t>
            </a:r>
          </a:p>
          <a:p>
            <a:pPr algn="ctr">
              <a:buNone/>
            </a:pPr>
            <a:r>
              <a:rPr lang="ru-RU" sz="2400" dirty="0" smtClean="0"/>
              <a:t>Черные проталины </a:t>
            </a:r>
          </a:p>
          <a:p>
            <a:pPr algn="ctr">
              <a:buNone/>
            </a:pPr>
            <a:r>
              <a:rPr lang="ru-RU" sz="2400" dirty="0" smtClean="0"/>
              <a:t>На полях видны.</a:t>
            </a:r>
          </a:p>
          <a:p>
            <a:pPr algn="ctr">
              <a:buNone/>
            </a:pPr>
            <a:r>
              <a:rPr lang="ru-RU" sz="2400" dirty="0" smtClean="0"/>
              <a:t>Видно очень теплые ноги у весны»</a:t>
            </a:r>
          </a:p>
          <a:p>
            <a:endParaRPr lang="ru-RU" dirty="0"/>
          </a:p>
        </p:txBody>
      </p:sp>
      <p:pic>
        <p:nvPicPr>
          <p:cNvPr id="5" name="Содержимое 4" descr="https://i.pinimg.com/736x/c6/78/a9/c678a9f0296490f007f7294a9b192596--jar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Calibri</vt:lpstr>
      <vt:lpstr>1_Тема Office</vt:lpstr>
      <vt:lpstr>«Весна» презентация по развитию речи для детей раннего возраста(2-3 лет)</vt:lpstr>
      <vt:lpstr> Эти медвежата весной в первый раз вышли из своей берлоги. Они даже не знают, что такое весна! Давайте им расскажем! </vt:lpstr>
      <vt:lpstr>Спросите у ребенка, какое время                    Тает снежок,   года изображено на картинке,                      Ожил лужок. прочитайте загадку:                                    День прибывает.                                                                     Когда это бывает?                                                                     </vt:lpstr>
      <vt:lpstr>Весной солнце светит ярче, появляются ручейки. Рассмотрите с ребенком картинки. Прочитайте стихотворение:  «И  пусть ручьи начнут свои бега, Весны дорога будет пусть легка»</vt:lpstr>
      <vt:lpstr>На деревьях появляются почки, расцветают первые цветы. Прочитайте ребенку стихотворение, рассмотрите картинки.</vt:lpstr>
      <vt:lpstr>    Поиграйте     с ребенком! </vt:lpstr>
      <vt:lpstr> Весной возвращаются к нам из теплых стран перелетные птицы и тут же принимаются за работу. Надо успеть свить гнезда!  Рассмотрите с ребенком картинки. </vt:lpstr>
      <vt:lpstr>А еще у многих животных весной рождаются детеныши. Попросите ребенка назвать животных, которые изображены на картинке</vt:lpstr>
      <vt:lpstr>Прочитайте и выучите с ребенком стихотворение:   </vt:lpstr>
      <vt:lpstr>Весна прекрасное время года!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101</cp:revision>
  <dcterms:created xsi:type="dcterms:W3CDTF">2014-07-06T18:18:01Z</dcterms:created>
  <dcterms:modified xsi:type="dcterms:W3CDTF">2020-04-22T10:03:56Z</dcterms:modified>
</cp:coreProperties>
</file>