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42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2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3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7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6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46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0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1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7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D76-0526-44B6-AA0A-FB77FE1655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44"/>
            <a:ext cx="9162798" cy="6887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2025" y="5643578"/>
            <a:ext cx="3662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категории :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Хуснутдинова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Е.Ю.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p.calameoassets.com/180421103042-467364304854dcbda6cd4d5112c894f3/p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928670"/>
            <a:ext cx="5643602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305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6248" y="2708920"/>
            <a:ext cx="4071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ИДЁТ,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БЕЛОЙ ВАТОЙ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СКРЫЛИСЬ УЛИЦЫ, ДОМА.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РАДЫ СНЕГУ ВСЕ РЕБЯТА,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СНОВА К НАМ ПРИШЛА…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лена\Desktop\0_a3e6d_4378bf2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3754617" cy="5466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928670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00042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429264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785926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28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 descr="http://www.piter-komplekt.ru/assets/images/DLYa-SADA/pesochnie-nabori/%D0%91%D0%B5%D0%B7%D1%8B%D0%BC%D1%8F%D0%BD%D0%BD%D1%8B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66"/>
            <a:ext cx="5857916" cy="5739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9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6454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71480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" y="3095847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71" y="2254472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888038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2860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57166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888038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https://fsd.kopilkaurokov.ru/uploads/user_file_54fdd489661f5/img_user_file_54fdd489661f5_2.jpg"/>
          <p:cNvPicPr/>
          <p:nvPr/>
        </p:nvPicPr>
        <p:blipFill>
          <a:blip r:embed="rId6"/>
          <a:srcRect l="22187" r="25469" b="10208"/>
          <a:stretch>
            <a:fillRect/>
          </a:stretch>
        </p:blipFill>
        <p:spPr bwMode="auto">
          <a:xfrm>
            <a:off x="285720" y="357166"/>
            <a:ext cx="4000528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https://static4.depositphotos.com/1005398/337/i/950/depositphotos_3372822-stock-photo-child-eating-snow.jpg"/>
          <p:cNvPicPr/>
          <p:nvPr/>
        </p:nvPicPr>
        <p:blipFill>
          <a:blip r:embed="rId7"/>
          <a:srcRect l="28603"/>
          <a:stretch>
            <a:fillRect/>
          </a:stretch>
        </p:blipFill>
        <p:spPr bwMode="auto">
          <a:xfrm>
            <a:off x="4714876" y="428604"/>
            <a:ext cx="4071966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782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i.ytimg.com/vi/xTy_KxhPiCc/maxres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643438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im0-tub-ru.yandex.net/i?id=25752608917a47981d3ea91dd3a39c04-l&amp;n=13"/>
          <p:cNvPicPr/>
          <p:nvPr/>
        </p:nvPicPr>
        <p:blipFill>
          <a:blip r:embed="rId4"/>
          <a:srcRect b="11080"/>
          <a:stretch>
            <a:fillRect/>
          </a:stretch>
        </p:blipFill>
        <p:spPr bwMode="auto">
          <a:xfrm>
            <a:off x="4786314" y="2643182"/>
            <a:ext cx="4143404" cy="4071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680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://www.lebadm.ru/upload/news_img/2019/February/08/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2852"/>
            <a:ext cx="5229226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47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6275" y="6472395"/>
            <a:ext cx="570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b="1" dirty="0"/>
          </a:p>
        </p:txBody>
      </p:sp>
      <p:pic>
        <p:nvPicPr>
          <p:cNvPr id="9" name="Рисунок 8" descr="http://cdtglobus.ru/wp-content/uploads/2020/03/c3o7qsD4AI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572032" cy="4205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s://i.pinimg.com/736x/c4/4d/03/c44d0340a54452f728389e61ea784921.jpg"/>
          <p:cNvPicPr/>
          <p:nvPr/>
        </p:nvPicPr>
        <p:blipFill>
          <a:blip r:embed="rId4"/>
          <a:srcRect b="7956"/>
          <a:stretch>
            <a:fillRect/>
          </a:stretch>
        </p:blipFill>
        <p:spPr bwMode="auto">
          <a:xfrm>
            <a:off x="5143504" y="1714488"/>
            <a:ext cx="3571900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365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img51994.kanal-o.ru/img/2017-12-25/fmt_94_24_shutterstock_7285770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8348690" cy="4786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99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31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Пользователь</cp:lastModifiedBy>
  <cp:revision>132</cp:revision>
  <dcterms:created xsi:type="dcterms:W3CDTF">2018-07-08T13:30:05Z</dcterms:created>
  <dcterms:modified xsi:type="dcterms:W3CDTF">2020-12-13T19:22:31Z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4685354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